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DO SANTO SÁBADO ÉS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DO SANTO SÁBADO ÉS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Horas benditas, </a:t>
            </a:r>
          </a:p>
          <a:p>
            <a:r>
              <a:rPr lang="pt-BR" dirty="0"/>
              <a:t>santas e felizes, </a:t>
            </a:r>
          </a:p>
          <a:p>
            <a:r>
              <a:rPr lang="pt-BR" dirty="0"/>
              <a:t>São as que passo junto </a:t>
            </a:r>
          </a:p>
          <a:p>
            <a:r>
              <a:rPr lang="pt-BR" dirty="0"/>
              <a:t>a Ti, meu Deus.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DO SANTO SÁBADO ÉS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9BBDB42-228B-4EBA-A7D7-1C7866F7B6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 Mestre amado, </a:t>
            </a:r>
          </a:p>
          <a:p>
            <a:r>
              <a:rPr lang="pt-BR" dirty="0"/>
              <a:t>Criador divino, </a:t>
            </a:r>
          </a:p>
          <a:p>
            <a:r>
              <a:rPr lang="pt-BR" dirty="0"/>
              <a:t>Do santo sábado </a:t>
            </a:r>
          </a:p>
          <a:p>
            <a:r>
              <a:rPr lang="pt-BR" dirty="0"/>
              <a:t>Tu és Senhor.</a:t>
            </a:r>
          </a:p>
        </p:txBody>
      </p:sp>
    </p:spTree>
    <p:extLst>
      <p:ext uri="{BB962C8B-B14F-4D97-AF65-F5344CB8AC3E}">
        <p14:creationId xmlns:p14="http://schemas.microsoft.com/office/powerpoint/2010/main" val="2711497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DO SANTO SÁBADO ÉS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Busco a Tua face de </a:t>
            </a:r>
          </a:p>
          <a:p>
            <a:r>
              <a:rPr lang="pt-BR" dirty="0"/>
              <a:t>manhã bem cedo, </a:t>
            </a:r>
          </a:p>
          <a:p>
            <a:r>
              <a:rPr lang="pt-BR" dirty="0"/>
              <a:t>Pois Tuas bênçãos </a:t>
            </a:r>
          </a:p>
          <a:p>
            <a:r>
              <a:rPr lang="pt-BR" dirty="0"/>
              <a:t>quero receber.</a:t>
            </a:r>
          </a:p>
        </p:txBody>
      </p:sp>
    </p:spTree>
    <p:extLst>
      <p:ext uri="{BB962C8B-B14F-4D97-AF65-F5344CB8AC3E}">
        <p14:creationId xmlns:p14="http://schemas.microsoft.com/office/powerpoint/2010/main" val="2614273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DO SANTO SÁBADO ÉS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9BBDB42-228B-4EBA-A7D7-1C7866F7B6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 Mestre amado, </a:t>
            </a:r>
          </a:p>
          <a:p>
            <a:r>
              <a:rPr lang="pt-BR" dirty="0"/>
              <a:t>Criador divino, </a:t>
            </a:r>
          </a:p>
          <a:p>
            <a:r>
              <a:rPr lang="pt-BR" dirty="0"/>
              <a:t>Do santo sábado </a:t>
            </a:r>
          </a:p>
          <a:p>
            <a:r>
              <a:rPr lang="pt-BR" dirty="0"/>
              <a:t>Tu és Senhor.</a:t>
            </a:r>
          </a:p>
        </p:txBody>
      </p:sp>
    </p:spTree>
    <p:extLst>
      <p:ext uri="{BB962C8B-B14F-4D97-AF65-F5344CB8AC3E}">
        <p14:creationId xmlns:p14="http://schemas.microsoft.com/office/powerpoint/2010/main" val="2314222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DO SANTO SÁBADO ÉS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logo à tarde, quando </a:t>
            </a:r>
          </a:p>
          <a:p>
            <a:r>
              <a:rPr lang="pt-BR" dirty="0"/>
              <a:t>o Sol se esconde, </a:t>
            </a:r>
          </a:p>
          <a:p>
            <a:r>
              <a:rPr lang="pt-BR" dirty="0"/>
              <a:t>Quero, prostrado, </a:t>
            </a:r>
          </a:p>
          <a:p>
            <a:r>
              <a:rPr lang="pt-BR" dirty="0"/>
              <a:t>aos Teus pés estar.</a:t>
            </a:r>
          </a:p>
        </p:txBody>
      </p:sp>
    </p:spTree>
    <p:extLst>
      <p:ext uri="{BB962C8B-B14F-4D97-AF65-F5344CB8AC3E}">
        <p14:creationId xmlns:p14="http://schemas.microsoft.com/office/powerpoint/2010/main" val="4127860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DO SANTO SÁBADO ÉS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9BBDB42-228B-4EBA-A7D7-1C7866F7B6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 Mestre amado, </a:t>
            </a:r>
          </a:p>
          <a:p>
            <a:r>
              <a:rPr lang="pt-BR" dirty="0"/>
              <a:t>Criador divino, </a:t>
            </a:r>
          </a:p>
          <a:p>
            <a:r>
              <a:rPr lang="pt-BR" dirty="0"/>
              <a:t>Do santo sábado </a:t>
            </a:r>
          </a:p>
          <a:p>
            <a:r>
              <a:rPr lang="pt-BR" dirty="0"/>
              <a:t>Tu és Senhor.</a:t>
            </a:r>
          </a:p>
        </p:txBody>
      </p:sp>
    </p:spTree>
    <p:extLst>
      <p:ext uri="{BB962C8B-B14F-4D97-AF65-F5344CB8AC3E}">
        <p14:creationId xmlns:p14="http://schemas.microsoft.com/office/powerpoint/2010/main" val="1561102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137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DO SANTO SÁBADO ÉS SENHOR</vt:lpstr>
      <vt:lpstr>DO SANTO SÁBADO ÉS SENHOR</vt:lpstr>
      <vt:lpstr>DO SANTO SÁBADO ÉS SENHOR</vt:lpstr>
      <vt:lpstr>DO SANTO SÁBADO ÉS SENHOR</vt:lpstr>
      <vt:lpstr>DO SANTO SÁBADO ÉS SENHOR</vt:lpstr>
      <vt:lpstr>DO SANTO SÁBADO ÉS SENHOR</vt:lpstr>
      <vt:lpstr>DO SANTO SÁBADO ÉS SENHOR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2019-06-12T21:47:54Z</dcterms:modified>
</cp:coreProperties>
</file>

<file path=docProps/thumbnail.jpeg>
</file>